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1828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t>交互通话 - 交互升维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0972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400"/>
            </a:pPr>
            <a:r>
              <a:t>基于DC（Data Channel）的多模态能力，开启智能交互新体验</a:t>
            </a:r>
          </a:p>
          <a:p>
            <a:r>
              <a:t>让每一次通话，都能高效解决问题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1828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t>连接关系与协议标识总结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400"/>
            </a:pPr>
            <a:r>
              <a:t>核心协议：IMS DC (IP多媒体子系统数据通道)</a:t>
            </a:r>
          </a:p>
          <a:p/>
          <a:p>
            <a:r>
              <a:t>连接关系：</a:t>
            </a:r>
          </a:p>
          <a:p>
            <a:r>
              <a:t>• 能力到应用：底层的"DC多模态能力"通过 API/协议栈 支撑上层的"核心交互能力"</a:t>
            </a:r>
          </a:p>
          <a:p>
            <a:r>
              <a:t>• AI到交互：AI识别节点连接到通话界面中的"智能推荐"入口</a:t>
            </a:r>
          </a:p>
          <a:p>
            <a:r>
              <a:t>• 交互到闭环："可看/可点/可操作"的能力直接指向三个具体业务场景（订餐、订房、远程指导）</a:t>
            </a:r>
          </a:p>
          <a:p>
            <a:r>
              <a:t>• 过程到结果：三个业务场景的末端均连接到具体的业务闭环状态（下单、预订、解决）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1828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t>核心交互能力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0972800" cy="548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400"/>
            </a:pPr>
            <a:r>
              <a:t>可看 (Viewable)：视频 + 共享</a:t>
            </a:r>
          </a:p>
          <a:p>
            <a:r>
              <a:t>可点 (Clickable)：界面交互</a:t>
            </a:r>
          </a:p>
          <a:p>
            <a:r>
              <a:t>可操作 (Operable)：服务直达</a:t>
            </a:r>
          </a:p>
          <a:p/>
          <a:p>
            <a:r>
              <a:t>底层协议支撑：IMS DC (IP Multimedia Subsystem Data Channel)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1828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t>关键性能指标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0972800" cy="548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400"/>
            </a:pPr>
            <a:r>
              <a:t>意图识别率：&gt; 90%</a:t>
            </a:r>
          </a:p>
          <a:p>
            <a:r>
              <a:t>任务闭环率：&gt; 90%</a:t>
            </a:r>
          </a:p>
          <a:p>
            <a:r>
              <a:t>场景覆盖：通话中完成订餐、订酒店、远程指导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1828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t>核心功能演示 - 主通话界面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400"/>
            </a:pPr>
            <a:r>
              <a:t>主通话界面：</a:t>
            </a:r>
          </a:p>
          <a:p>
            <a:r>
              <a:t>• 状态：正在通话 00:18</a:t>
            </a:r>
          </a:p>
          <a:p>
            <a:r>
              <a:t>• 双方视频通话画面</a:t>
            </a:r>
          </a:p>
          <a:p>
            <a:r>
              <a:t>• 智能推荐层："附您推荐以下服务"</a:t>
            </a:r>
          </a:p>
          <a:p>
            <a:r>
              <a:t>  - 附近餐厅、酒店预订、远程指导</a:t>
            </a:r>
          </a:p>
          <a:p>
            <a:r>
              <a:t>• 通话控制栏：静音、键盘、免提、挂断、更多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1828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t>场景A：订餐服务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09728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400"/>
            </a:pPr>
            <a:r>
              <a:t>描述：边看边选，一键下单</a:t>
            </a:r>
          </a:p>
          <a:p/>
          <a:p>
            <a:r>
              <a:t>交互节点：</a:t>
            </a:r>
          </a:p>
          <a:p>
            <a:r>
              <a:t>• 餐厅列表（川味馆、粤菜小馆等）</a:t>
            </a:r>
          </a:p>
          <a:p>
            <a:r>
              <a:t>• 评分/距离信息</a:t>
            </a:r>
          </a:p>
          <a:p/>
          <a:p>
            <a:r>
              <a:t>动作："去下单"按钮</a:t>
            </a:r>
          </a:p>
          <a:p/>
          <a:p>
            <a:r>
              <a:t>状态反馈：完成下单（✓）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1828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t>场景B：订酒店服务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09728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400"/>
            </a:pPr>
            <a:r>
              <a:t>描述：视频看房，实时预订</a:t>
            </a:r>
          </a:p>
          <a:p/>
          <a:p>
            <a:r>
              <a:t>交互节点：</a:t>
            </a:r>
          </a:p>
          <a:p>
            <a:r>
              <a:t>• 酒店详情页（臻选商务酒店）</a:t>
            </a:r>
          </a:p>
          <a:p>
            <a:r>
              <a:t>• 实时房价</a:t>
            </a:r>
          </a:p>
          <a:p>
            <a:r>
              <a:t>• 设施信息（Wi-Fi、早餐、免费取消）</a:t>
            </a:r>
          </a:p>
          <a:p/>
          <a:p>
            <a:r>
              <a:t>动作："立即预订"按钮</a:t>
            </a:r>
          </a:p>
          <a:p/>
          <a:p>
            <a:r>
              <a:t>状态反馈：预订成功（✓）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1828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t>场景C：远程指导服务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09728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400"/>
            </a:pPr>
            <a:r>
              <a:t>描述：视听协同，远程协助</a:t>
            </a:r>
          </a:p>
          <a:p/>
          <a:p>
            <a:r>
              <a:t>交互节点：</a:t>
            </a:r>
          </a:p>
          <a:p>
            <a:r>
              <a:t>• 实操指导画面</a:t>
            </a:r>
          </a:p>
          <a:p>
            <a:r>
              <a:t>• 步骤清单（1.检查电源；2.确认指示灯；3.重启并测试）</a:t>
            </a:r>
          </a:p>
          <a:p/>
          <a:p>
            <a:r>
              <a:t>动作："问题解决"按钮</a:t>
            </a:r>
          </a:p>
          <a:p/>
          <a:p>
            <a:r>
              <a:t>状态反馈：问题解决（✓）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1828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t>DC 多模态能力支撑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09728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400"/>
            </a:pPr>
            <a:r>
              <a:t>1. 高清视频：1080P 高清画质</a:t>
            </a:r>
          </a:p>
          <a:p>
            <a:r>
              <a:t>2. 屏幕共享：实时共享画面</a:t>
            </a:r>
          </a:p>
          <a:p>
            <a:r>
              <a:t>3. AI识别：精准理解意图</a:t>
            </a:r>
          </a:p>
          <a:p>
            <a:r>
              <a:t>4. 智能推荐：个性化服务匹配</a:t>
            </a:r>
          </a:p>
          <a:p>
            <a:r>
              <a:t>5. 安全保障：端到端安全加密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1828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t>业务价值层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09728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400"/>
            </a:pPr>
            <a:r>
              <a:t>1. 提升服务效率：通话中完成业务办理</a:t>
            </a:r>
          </a:p>
          <a:p>
            <a:r>
              <a:t>2. 优化用户体验：可视化交互更直观</a:t>
            </a:r>
          </a:p>
          <a:p>
            <a:r>
              <a:t>3. 降低服务成本：减少重复沟通成本</a:t>
            </a:r>
          </a:p>
          <a:p>
            <a:r>
              <a:t>4. 创造业务价值：提升转化率与满意度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