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0"/>
            <a:ext cx="10972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/>
            </a:pPr>
            <a:r>
              <a:t>2026年5月27日会议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65760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/>
            </a:pPr>
            <a:r>
              <a:t>请在下方添加会议纪要内容</a:t>
            </a:r>
          </a:p>
        </p:txBody>
      </p:sp>
      <p:pic>
        <p:nvPicPr>
          <p:cNvPr id="4" name="Picture 3" descr="slide_sour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82880"/>
            <a:ext cx="11373154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our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10972800" cy="61754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5943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/>
            </a:pPr>
            <a:r>
              <a:t>备注：可在此处添加演讲者备注内容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