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/>
            </a:pPr>
            <a:r>
              <a:t>架构设计图</a:t>
            </a:r>
          </a:p>
        </p:txBody>
      </p:sp>
      <p:pic>
        <p:nvPicPr>
          <p:cNvPr id="3" name="Picture 2" descr="temp_im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97280"/>
            <a:ext cx="11247120" cy="632986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