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0"/>
            <a:ext cx="11277295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/>
            </a:pPr>
            <a:r>
              <a:t>Prompt、Agent、Skill、MCP、Claude Code</a:t>
            </a:r>
            <a:br/>
            <a:r>
              <a:t>到底啥区别？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840480"/>
            <a:ext cx="11277295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/>
            </a:pPr>
            <a:r>
              <a:t>大白话一次全搞懂 | 智能体AI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那我到底该用哪个？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▶ 想让AI回答更稳、输出更好？→ 打磨Prompt</a:t>
            </a:r>
          </a:p>
          <a:p>
            <a:pPr>
              <a:defRPr sz="2200"/>
            </a:pPr>
            <a:r>
              <a:t>  适合：写文案、总结、翻译、分析等单次任务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▶ 想让AI自动把一件事从头做到尾？→ Agent + Skill</a:t>
            </a:r>
          </a:p>
          <a:p>
            <a:pPr>
              <a:defRPr sz="2200"/>
            </a:pPr>
            <a:r>
              <a:t>  适合：自动拉数据、生成周报、发通知等流程性工作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▶ 很多工具要接，系统复杂？→ 考虑MCP做标准化接入</a:t>
            </a:r>
          </a:p>
          <a:p>
            <a:pPr>
              <a:defRPr sz="2200"/>
            </a:pPr>
            <a:r>
              <a:t>  记住：MCP是管道，还需要配Agent和Skill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▶ 主要在写代码、改项目？→ 直接用Claude Code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过去几年，大家花很多时间学怎么写好Prompt</a:t>
            </a:r>
          </a:p>
          <a:p>
            <a:pPr>
              <a:defRPr sz="2200"/>
            </a:pPr>
            <a:r>
              <a:t>像是在教一个新来的实习生怎么理解你说话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但往后，光会写Prompt是不够的</a:t>
            </a:r>
          </a:p>
          <a:p>
            <a:pPr>
              <a:defRPr sz="2200"/>
            </a:pPr>
            <a:r>
              <a:t>你要学会给Agent配好Skill，通过MCP把它接进系统</a:t>
            </a:r>
          </a:p>
          <a:p>
            <a:pPr>
              <a:defRPr sz="2200"/>
            </a:pPr>
            <a:r>
              <a:t>知道什么场景该用什么工具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这是从"跟AI聊天"到"让AI帮你干活"的真正跨越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0"/>
            <a:ext cx="11277295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/>
            </a:pPr>
            <a:r>
              <a:t>这条线想清楚了，</a:t>
            </a:r>
            <a:br/>
            <a:r>
              <a:t>AI工具怎么用，你心里就有数了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背景：AI工具的5个关键拼图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你刚理解了Prompt，然后来了个Agent</a:t>
            </a:r>
          </a:p>
          <a:p>
            <a:pPr>
              <a:defRPr sz="2200"/>
            </a:pPr>
            <a:r>
              <a:t>Agent搞清楚了，有人说"你没配Skill啊"</a:t>
            </a:r>
          </a:p>
          <a:p>
            <a:pPr>
              <a:defRPr sz="2200"/>
            </a:pPr>
            <a:r>
              <a:t>Skill是什么？跟Agent什么关系？MCP又是什么鬼？</a:t>
            </a:r>
          </a:p>
          <a:p>
            <a:pPr>
              <a:defRPr sz="2200"/>
            </a:pPr>
            <a:r>
              <a:t>然后你看到别人用Claude Code十分钟写了一个项目，你还在复制粘贴……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这5个词不是谁替代谁，是一套分工</a:t>
            </a:r>
          </a:p>
          <a:p>
            <a:pPr>
              <a:defRPr sz="2200"/>
            </a:pPr>
            <a:r>
              <a:t>想清楚这条线：怎么说话 → 谁来干活 → 怎么干得更好 → 能用什么工具 → 在哪干活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先定一个基调：你开了一家公司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你是一个老板，刚招了一个天才实习生</a:t>
            </a:r>
          </a:p>
          <a:p>
            <a:pPr>
              <a:defRPr sz="2200"/>
            </a:pPr>
            <a:r>
              <a:t>这个实习生，就是大模型（比如 Claude）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接下来要讲的5个概念，就是这家公司从</a:t>
            </a:r>
          </a:p>
          <a:p>
            <a:pPr>
              <a:defRPr sz="2200"/>
            </a:pPr>
            <a:r>
              <a:t>"有个实习生"到"能自动运转"的五个关键拼图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第一块拼图：Prompt — 你给实习生写的便签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有事要交代，拿张便签写下来递过去</a:t>
            </a:r>
          </a:p>
          <a:p>
            <a:pPr>
              <a:defRPr sz="2200"/>
            </a:pPr>
            <a:r>
              <a:t>例："帮我把这篇会议纪要缩短到500字，用条目格式，语气偏正式"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✅ 能做什么：明确目标、约束格式、指定风格、给背景</a:t>
            </a:r>
          </a:p>
          <a:p>
            <a:pPr>
              <a:defRPr sz="2200"/>
            </a:pPr>
            <a:r>
              <a:t>❌ 做不到什么：不会主动查数据、不会自动执行下一步</a:t>
            </a:r>
          </a:p>
          <a:p>
            <a:pPr>
              <a:defRPr sz="2200"/>
            </a:pPr>
            <a:r>
              <a:t>                不会在你睡觉时帮你发周报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第二块拼图：Agent — 正式的项目经理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Agent = 正式员工，能自主规划、拆任务、完成目标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Prompt说完它做完，结束</a:t>
            </a:r>
          </a:p>
          <a:p>
            <a:pPr>
              <a:defRPr sz="2200"/>
            </a:pPr>
            <a:r>
              <a:t>Agent是"闭环"——理解目标后自己规划路径、自动执行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典型场景：自动拉数据、生成周报、发通知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第三块拼图：Skill — 员工手册 / SOP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把好方法封装起来复用，类似员工手册或SOP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你教实习生写周报的方法，可以打包成Skill</a:t>
            </a:r>
          </a:p>
          <a:p>
            <a:pPr>
              <a:defRPr sz="2200"/>
            </a:pPr>
            <a:r>
              <a:t>下次有新实习生？直接给他Skill手册，不用重新教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关键词：标准化、复用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第四块拼图：MCP — 标准化联网接口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MCP = Model Context Protocol（模型上下文协议）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作用：安全连通外部系统和工具</a:t>
            </a:r>
          </a:p>
          <a:p>
            <a:pPr>
              <a:defRPr sz="2200"/>
            </a:pPr>
            <a:r>
              <a:t>就像公司的标准化接口，让不同的工具能互相连接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关键词：协议、互通</a:t>
            </a:r>
          </a:p>
          <a:p>
            <a:pPr>
              <a:defRPr sz="2200"/>
            </a:pPr>
            <a:r>
              <a:t>注意：MCP是管道，还需要配Agent和Skill才能跑通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第五块拼图：Claude Code — 装修好的现成办公室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开箱即用的编程Agent产品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不用从头搭建，直接拿来写代码、改项目</a:t>
            </a:r>
          </a:p>
          <a:p>
            <a:pPr>
              <a:defRPr sz="2200"/>
            </a:pPr>
            <a:r>
              <a:t>就像租一间装修好的办公室，不用自己装修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注意：仓库权限、别开"自动合并"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/>
            </a:pPr>
            <a:r>
              <a:t>一张表，方便你记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t>┌─────────┬──────────────────┬──────────────────┬──────────────┐</a:t>
            </a:r>
          </a:p>
          <a:p>
            <a:pPr>
              <a:defRPr sz="2200"/>
            </a:pPr>
            <a:r>
              <a:t>│ 概念    │ 公司里的角色      │ 一句话功能        │ 关键词       │</a:t>
            </a:r>
          </a:p>
          <a:p>
            <a:pPr>
              <a:defRPr sz="2200"/>
            </a:pPr>
            <a:r>
              <a:t>├─────────┼──────────────────┼──────────────────┼──────────────┤</a:t>
            </a:r>
          </a:p>
          <a:p>
            <a:pPr>
              <a:defRPr sz="2200"/>
            </a:pPr>
            <a:r>
              <a:t>│ Prompt  │ 你给实习生的便签  │ 说清楚你要什么    │ 一次性、输入 │</a:t>
            </a:r>
          </a:p>
          <a:p>
            <a:pPr>
              <a:defRPr sz="2200"/>
            </a:pPr>
            <a:r>
              <a:t>├─────────┼──────────────────┼──────────────────┼──────────────┤</a:t>
            </a:r>
          </a:p>
          <a:p>
            <a:pPr>
              <a:defRPr sz="2200"/>
            </a:pPr>
            <a:r>
              <a:t>│ Agent   │ 正式项目经理      │ 自主规划、拆任务  │ 闭环、自主   │</a:t>
            </a:r>
          </a:p>
          <a:p>
            <a:pPr>
              <a:defRPr sz="2200"/>
            </a:pPr>
            <a:r>
              <a:t>├─────────┼──────────────────┼──────────────────┼──────────────┤</a:t>
            </a:r>
          </a:p>
          <a:p>
            <a:pPr>
              <a:defRPr sz="2200"/>
            </a:pPr>
            <a:r>
              <a:t>│ Skill   │ 员工手册 / SOP    │ 封装方法复用      │ 标准化、复用 │</a:t>
            </a:r>
          </a:p>
          <a:p>
            <a:pPr>
              <a:defRPr sz="2200"/>
            </a:pPr>
            <a:r>
              <a:t>├─────────┼──────────────────┼──────────────────┼──────────────┤</a:t>
            </a:r>
          </a:p>
          <a:p>
            <a:pPr>
              <a:defRPr sz="2200"/>
            </a:pPr>
            <a:r>
              <a:t>│ MCP     │ 标准化联网接口    │ 连通外部系统和工具│ 协议、互通   │</a:t>
            </a:r>
          </a:p>
          <a:p>
            <a:pPr>
              <a:defRPr sz="2200"/>
            </a:pPr>
            <a:r>
              <a:t>├─────────┼──────────────────┼──────────────────┼──────────────┤</a:t>
            </a:r>
          </a:p>
          <a:p>
            <a:pPr>
              <a:defRPr sz="2200"/>
            </a:pPr>
            <a:r>
              <a:t>│ Claude  │ 装修好的现成办公室│ 开箱即用的编程Agent│ 代码、执行   │</a:t>
            </a:r>
          </a:p>
          <a:p>
            <a:pPr>
              <a:defRPr sz="2200"/>
            </a:pPr>
            <a:r>
              <a:t>└─────────┴──────────────────┴──────────────────┴──────────────┘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